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1420C2-62E0-4A71-A9AE-2F2430F5B5A9}" type="datetimeFigureOut">
              <a:rPr lang="fr-FR" smtClean="0"/>
              <a:pPr/>
              <a:t>31/01/2014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54C8D-D441-4EB2-ACDD-5B79B64A54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exemple d’utilisation des TICE en classe de CAP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624" y="5229200"/>
            <a:ext cx="7624936" cy="648072"/>
          </a:xfrm>
        </p:spPr>
        <p:txBody>
          <a:bodyPr/>
          <a:lstStyle/>
          <a:p>
            <a:r>
              <a:rPr lang="fr-FR" dirty="0" smtClean="0"/>
              <a:t>Aide à la compréhension de la problématique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 smtClean="0"/>
              <a:t>Axel </a:t>
            </a:r>
            <a:r>
              <a:rPr lang="fr-FR" dirty="0"/>
              <a:t>veut repeindre les murs de sa chambre. </a:t>
            </a:r>
            <a:endParaRPr lang="fr-FR" dirty="0" smtClean="0"/>
          </a:p>
          <a:p>
            <a:pPr algn="just">
              <a:buNone/>
            </a:pPr>
            <a:r>
              <a:rPr lang="fr-FR" dirty="0" smtClean="0"/>
              <a:t>Son </a:t>
            </a:r>
            <a:r>
              <a:rPr lang="fr-FR" dirty="0"/>
              <a:t>père </a:t>
            </a:r>
            <a:r>
              <a:rPr lang="fr-FR" dirty="0" smtClean="0"/>
              <a:t>lui a </a:t>
            </a:r>
            <a:r>
              <a:rPr lang="fr-FR" dirty="0"/>
              <a:t>donné un pot de peinture mat.</a:t>
            </a:r>
          </a:p>
          <a:p>
            <a:pPr algn="just">
              <a:buNone/>
            </a:pPr>
            <a:r>
              <a:rPr lang="fr-FR" dirty="0"/>
              <a:t>Peut-il repeindre sa chambre avec le pot dont </a:t>
            </a:r>
            <a:r>
              <a:rPr lang="fr-FR" dirty="0" smtClean="0"/>
              <a:t>il dispose</a:t>
            </a:r>
            <a:r>
              <a:rPr lang="fr-FR" dirty="0"/>
              <a:t> </a:t>
            </a:r>
            <a:r>
              <a:rPr lang="fr-FR" dirty="0" smtClean="0"/>
              <a:t>?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17032"/>
            <a:ext cx="1678310" cy="26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documents à disposition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25" t="24497" r="16191" b="16636"/>
          <a:stretch>
            <a:fillRect/>
          </a:stretch>
        </p:blipFill>
        <p:spPr bwMode="auto">
          <a:xfrm>
            <a:off x="1043608" y="1628800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03" t="20698" r="18319" b="10889"/>
          <a:stretch>
            <a:fillRect/>
          </a:stretch>
        </p:blipFill>
        <p:spPr bwMode="auto">
          <a:xfrm>
            <a:off x="775671" y="977847"/>
            <a:ext cx="7540745" cy="432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Apport des TICE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les élèves ayant des difficultés à visualiser la pièce, on peut proposer un fichier </a:t>
            </a:r>
            <a:r>
              <a:rPr lang="fr-FR" dirty="0" err="1" smtClean="0"/>
              <a:t>GeoGebra</a:t>
            </a:r>
            <a:r>
              <a:rPr lang="fr-FR" dirty="0" smtClean="0"/>
              <a:t> 3D (chambre à repeindre.ggb ).</a:t>
            </a:r>
          </a:p>
          <a:p>
            <a:endParaRPr lang="fr-FR" dirty="0" smtClean="0"/>
          </a:p>
          <a:p>
            <a:r>
              <a:rPr lang="fr-FR" dirty="0" smtClean="0"/>
              <a:t>Les élèves ouvrent le fichier et font tourner la pièce de façon à visualiser les différents murs, les différents éléments (porte, fenêtre), à repérer les zones qui doivent être peintes,…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58" t="19233" r="6032" b="7683"/>
          <a:stretch>
            <a:fillRect/>
          </a:stretch>
        </p:blipFill>
        <p:spPr bwMode="auto">
          <a:xfrm>
            <a:off x="998129" y="908720"/>
            <a:ext cx="68862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</TotalTime>
  <Words>113</Words>
  <Application>Microsoft Office PowerPoint</Application>
  <PresentationFormat>Affichage à l'écran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Un exemple d’utilisation des TICE en classe de CAP</vt:lpstr>
      <vt:lpstr>La problématique</vt:lpstr>
      <vt:lpstr>Les documents à disposition </vt:lpstr>
      <vt:lpstr>Diapositive 4</vt:lpstr>
      <vt:lpstr>Apport des TICE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</dc:creator>
  <cp:lastModifiedBy>chappe</cp:lastModifiedBy>
  <cp:revision>5</cp:revision>
  <dcterms:created xsi:type="dcterms:W3CDTF">2014-01-02T09:51:04Z</dcterms:created>
  <dcterms:modified xsi:type="dcterms:W3CDTF">2014-01-31T13:52:23Z</dcterms:modified>
</cp:coreProperties>
</file>